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97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3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6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3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6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F6A11-8255-F943-94C5-3494DF74571E}" type="datetimeFigureOut">
              <a:rPr lang="en-US" smtClean="0"/>
              <a:t>7/10/13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D35B7-881F-5E46-A4EA-04BAF14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7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171"/>
            <a:ext cx="7772400" cy="283908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Tutorial of </a:t>
            </a:r>
            <a:r>
              <a:rPr lang="en-US" sz="6000" dirty="0" err="1" smtClean="0"/>
              <a:t>Gramene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7.10.2013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9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32300" y="274638"/>
            <a:ext cx="7139326" cy="6212100"/>
            <a:chOff x="257978" y="-24210"/>
            <a:chExt cx="8599642" cy="725738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78" y="-24210"/>
              <a:ext cx="8599642" cy="53747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4444" y="5379312"/>
              <a:ext cx="7173176" cy="1853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790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9" y="627039"/>
            <a:ext cx="8379259" cy="534901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898582" y="1692477"/>
            <a:ext cx="2137477" cy="445923"/>
            <a:chOff x="1898582" y="1817547"/>
            <a:chExt cx="2238064" cy="445923"/>
          </a:xfrm>
        </p:grpSpPr>
        <p:sp>
          <p:nvSpPr>
            <p:cNvPr id="15" name="Oval 14"/>
            <p:cNvSpPr/>
            <p:nvPr/>
          </p:nvSpPr>
          <p:spPr>
            <a:xfrm>
              <a:off x="3118201" y="1986824"/>
              <a:ext cx="1018445" cy="276646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98582" y="1817547"/>
              <a:ext cx="9981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Click here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821334" y="2011974"/>
              <a:ext cx="284294" cy="1131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892711" y="641200"/>
            <a:ext cx="854991" cy="276647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7" y="612632"/>
            <a:ext cx="8638866" cy="539929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41684" y="2326114"/>
            <a:ext cx="1666613" cy="481253"/>
            <a:chOff x="641684" y="2286010"/>
            <a:chExt cx="1666613" cy="481253"/>
          </a:xfrm>
        </p:grpSpPr>
        <p:sp>
          <p:nvSpPr>
            <p:cNvPr id="5" name="Oval 4"/>
            <p:cNvSpPr/>
            <p:nvPr/>
          </p:nvSpPr>
          <p:spPr>
            <a:xfrm>
              <a:off x="641684" y="2606842"/>
              <a:ext cx="601579" cy="16042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10107" y="2286010"/>
              <a:ext cx="9981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Click here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1189787" y="2508759"/>
              <a:ext cx="213896" cy="11145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47" y="538741"/>
            <a:ext cx="8946147" cy="569494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43705" y="1501210"/>
            <a:ext cx="4658522" cy="538609"/>
            <a:chOff x="243705" y="1438950"/>
            <a:chExt cx="4658522" cy="538609"/>
          </a:xfrm>
        </p:grpSpPr>
        <p:sp>
          <p:nvSpPr>
            <p:cNvPr id="21" name="Rectangle 20"/>
            <p:cNvSpPr/>
            <p:nvPr/>
          </p:nvSpPr>
          <p:spPr>
            <a:xfrm>
              <a:off x="243705" y="1808282"/>
              <a:ext cx="1921980" cy="16927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97378" y="1438950"/>
              <a:ext cx="3004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Add your gene ID here, then ‘</a:t>
              </a:r>
              <a:r>
                <a:rPr lang="en-US" sz="1600" dirty="0" smtClean="0">
                  <a:solidFill>
                    <a:schemeClr val="accent1"/>
                  </a:solidFill>
                </a:rPr>
                <a:t>GO</a:t>
              </a:r>
              <a:r>
                <a:rPr lang="en-US" sz="1600" dirty="0" smtClean="0">
                  <a:solidFill>
                    <a:srgbClr val="FF0000"/>
                  </a:solidFill>
                </a:rPr>
                <a:t>’.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12464" y="7533"/>
            <a:ext cx="2725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Genome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5281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0409247" y="15782929"/>
            <a:ext cx="125375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00" dirty="0">
                <a:latin typeface="+mj-lt"/>
                <a:cs typeface="Times New Roman"/>
              </a:rPr>
              <a:t>        CFP                                 Bright Field                        Merge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61647" y="15935329"/>
            <a:ext cx="125375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00" dirty="0">
                <a:latin typeface="+mj-lt"/>
                <a:cs typeface="Times New Roman"/>
              </a:rPr>
              <a:t>        CFP                                 Bright Field                        Merge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714047" y="16087729"/>
            <a:ext cx="125375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00" dirty="0">
                <a:latin typeface="+mj-lt"/>
                <a:cs typeface="Times New Roman"/>
              </a:rPr>
              <a:t>        CFP                                 Bright Field                        Merge 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8405024" y="10256644"/>
            <a:ext cx="16738584" cy="9438962"/>
          </a:xfrm>
          <a:prstGeom prst="roundRect">
            <a:avLst>
              <a:gd name="adj" fmla="val 8108"/>
            </a:avLst>
          </a:prstGeom>
          <a:noFill/>
          <a:ln>
            <a:solidFill>
              <a:srgbClr val="2F527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4" y="552229"/>
            <a:ext cx="8777571" cy="548598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33968" y="3245405"/>
            <a:ext cx="1385552" cy="654212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80018" y="1423862"/>
            <a:ext cx="2024525" cy="564429"/>
            <a:chOff x="4580018" y="1423862"/>
            <a:chExt cx="2024525" cy="564429"/>
          </a:xfrm>
        </p:grpSpPr>
        <p:sp>
          <p:nvSpPr>
            <p:cNvPr id="4" name="TextBox 3"/>
            <p:cNvSpPr txBox="1"/>
            <p:nvPr/>
          </p:nvSpPr>
          <p:spPr>
            <a:xfrm>
              <a:off x="5606353" y="1423862"/>
              <a:ext cx="9981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Click here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580018" y="1762416"/>
              <a:ext cx="936531" cy="225875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5555036" y="1721419"/>
              <a:ext cx="179608" cy="1692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4" y="448963"/>
            <a:ext cx="8991136" cy="573397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282920" y="1865040"/>
            <a:ext cx="4759627" cy="76463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168808" y="790237"/>
            <a:ext cx="2450373" cy="454048"/>
            <a:chOff x="3168808" y="790237"/>
            <a:chExt cx="2450373" cy="454048"/>
          </a:xfrm>
        </p:grpSpPr>
        <p:sp>
          <p:nvSpPr>
            <p:cNvPr id="13" name="Rectangle 12"/>
            <p:cNvSpPr/>
            <p:nvPr/>
          </p:nvSpPr>
          <p:spPr>
            <a:xfrm>
              <a:off x="3168808" y="1026215"/>
              <a:ext cx="1205943" cy="21807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19301" y="790237"/>
              <a:ext cx="1099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Click here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4400409" y="974903"/>
              <a:ext cx="208696" cy="16034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389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3" y="709769"/>
            <a:ext cx="8670848" cy="557854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69269" y="2976055"/>
            <a:ext cx="1693391" cy="28639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1598" y="1307472"/>
            <a:ext cx="1232689" cy="149425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11681" y="199239"/>
            <a:ext cx="8870064" cy="6313215"/>
            <a:chOff x="315882" y="846744"/>
            <a:chExt cx="8703608" cy="60984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882" y="846744"/>
              <a:ext cx="8703608" cy="54397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8682" y="6243811"/>
              <a:ext cx="6898079" cy="70135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551848" y="1780652"/>
            <a:ext cx="1125204" cy="4146553"/>
            <a:chOff x="1539397" y="1780652"/>
            <a:chExt cx="1125204" cy="4146553"/>
          </a:xfrm>
        </p:grpSpPr>
        <p:sp>
          <p:nvSpPr>
            <p:cNvPr id="14" name="Oval 13"/>
            <p:cNvSpPr/>
            <p:nvPr/>
          </p:nvSpPr>
          <p:spPr>
            <a:xfrm>
              <a:off x="1539397" y="1780652"/>
              <a:ext cx="1125204" cy="23659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616391" y="4821941"/>
              <a:ext cx="973499" cy="1105264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104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9114"/>
            <a:ext cx="8229600" cy="1143000"/>
          </a:xfrm>
        </p:spPr>
        <p:txBody>
          <a:bodyPr/>
          <a:lstStyle/>
          <a:p>
            <a:r>
              <a:rPr lang="en-US" dirty="0" err="1" smtClean="0"/>
              <a:t>Biomart</a:t>
            </a:r>
            <a:r>
              <a:rPr lang="en-US" dirty="0" smtClean="0"/>
              <a:t> (Gene)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21" y="1045976"/>
            <a:ext cx="8663765" cy="541485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117527" y="4868775"/>
            <a:ext cx="946306" cy="954581"/>
            <a:chOff x="5117527" y="4868775"/>
            <a:chExt cx="946306" cy="954581"/>
          </a:xfrm>
        </p:grpSpPr>
        <p:sp>
          <p:nvSpPr>
            <p:cNvPr id="5" name="Oval 4"/>
            <p:cNvSpPr/>
            <p:nvPr/>
          </p:nvSpPr>
          <p:spPr>
            <a:xfrm>
              <a:off x="5117527" y="4868775"/>
              <a:ext cx="946306" cy="398468"/>
            </a:xfrm>
            <a:prstGeom prst="ellipse">
              <a:avLst/>
            </a:prstGeom>
            <a:noFill/>
            <a:ln w="28575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42041" y="5454024"/>
              <a:ext cx="61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Click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5540876" y="5279694"/>
              <a:ext cx="0" cy="2988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1" y="958810"/>
            <a:ext cx="8962614" cy="560163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43585" y="2116859"/>
            <a:ext cx="1095724" cy="24904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8676"/>
            <a:ext cx="9144000" cy="21781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2" y="883838"/>
            <a:ext cx="9124477" cy="594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5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4" y="783184"/>
            <a:ext cx="8828131" cy="55175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99134" y="2216476"/>
            <a:ext cx="523047" cy="17432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7" y="571500"/>
            <a:ext cx="8944866" cy="55905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84061" y="1656131"/>
            <a:ext cx="2428023" cy="26149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3" y="559047"/>
            <a:ext cx="9032023" cy="589114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2454" y="2054599"/>
            <a:ext cx="2440474" cy="1008620"/>
            <a:chOff x="12454" y="2054599"/>
            <a:chExt cx="2440474" cy="1008620"/>
          </a:xfrm>
        </p:grpSpPr>
        <p:sp>
          <p:nvSpPr>
            <p:cNvPr id="17" name="Oval 16"/>
            <p:cNvSpPr/>
            <p:nvPr/>
          </p:nvSpPr>
          <p:spPr>
            <a:xfrm>
              <a:off x="1618684" y="2639848"/>
              <a:ext cx="834244" cy="42337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454" y="2054599"/>
              <a:ext cx="1581328" cy="547892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21015" y="1295022"/>
            <a:ext cx="1884317" cy="369332"/>
            <a:chOff x="1021015" y="1295022"/>
            <a:chExt cx="1884317" cy="369332"/>
          </a:xfrm>
        </p:grpSpPr>
        <p:sp>
          <p:nvSpPr>
            <p:cNvPr id="19" name="Rectangle 18"/>
            <p:cNvSpPr/>
            <p:nvPr/>
          </p:nvSpPr>
          <p:spPr>
            <a:xfrm>
              <a:off x="1021015" y="1407089"/>
              <a:ext cx="572767" cy="249042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5452" y="1295022"/>
              <a:ext cx="1099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Click here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1556419" y="1531609"/>
              <a:ext cx="3112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78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" y="647510"/>
            <a:ext cx="9002461" cy="562653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104291" y="2888897"/>
            <a:ext cx="1261749" cy="369332"/>
            <a:chOff x="1643583" y="1295022"/>
            <a:chExt cx="126174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805452" y="1295022"/>
              <a:ext cx="1099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Click here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643583" y="1295022"/>
              <a:ext cx="224122" cy="236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" y="636616"/>
            <a:ext cx="8997787" cy="55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5387" y="62262"/>
            <a:ext cx="4880950" cy="772722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Biomart</a:t>
            </a:r>
            <a:r>
              <a:rPr lang="en-US" sz="4000" dirty="0" smtClean="0"/>
              <a:t> (Variant)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7" y="907704"/>
            <a:ext cx="8919875" cy="557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8488" y="2067050"/>
            <a:ext cx="1095724" cy="19923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2" y="870348"/>
            <a:ext cx="9007033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" y="907704"/>
            <a:ext cx="9007029" cy="5715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581328" y="1558633"/>
            <a:ext cx="1473421" cy="369332"/>
            <a:chOff x="1581328" y="1558633"/>
            <a:chExt cx="1473421" cy="369332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1581328" y="1743299"/>
              <a:ext cx="361090" cy="1120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954869" y="1558633"/>
              <a:ext cx="1099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Click here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53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1" y="884098"/>
            <a:ext cx="8788606" cy="54928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867723" y="4121648"/>
            <a:ext cx="1099880" cy="707658"/>
            <a:chOff x="1519084" y="1319923"/>
            <a:chExt cx="1099880" cy="70765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1743197" y="1319923"/>
              <a:ext cx="199221" cy="4233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519084" y="1658249"/>
              <a:ext cx="1099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Click here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3" y="896550"/>
            <a:ext cx="8925259" cy="551628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967603" y="2054598"/>
            <a:ext cx="680658" cy="24904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19071" y="2901342"/>
            <a:ext cx="3336977" cy="192796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37365" y="3212645"/>
            <a:ext cx="709730" cy="684866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06232" y="3212645"/>
            <a:ext cx="722181" cy="684866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3" y="871646"/>
            <a:ext cx="8933119" cy="55020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681728" y="2141763"/>
            <a:ext cx="784438" cy="16187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4" grpId="1" animBg="1"/>
      <p:bldP spid="17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56</Words>
  <Application>Microsoft Macintosh PowerPoint</Application>
  <PresentationFormat>On-screen Show (4:3)</PresentationFormat>
  <Paragraphs>17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Tutorial of Gramene   7.10.2013</vt:lpstr>
      <vt:lpstr>PowerPoint Presentation</vt:lpstr>
      <vt:lpstr>PowerPoint Presentation</vt:lpstr>
      <vt:lpstr>PowerPoint Presentation</vt:lpstr>
      <vt:lpstr>Biomart (Gene)</vt:lpstr>
      <vt:lpstr>PowerPoint Presentation</vt:lpstr>
      <vt:lpstr>PowerPoint Presentation</vt:lpstr>
      <vt:lpstr>Biomart (Variant)</vt:lpstr>
      <vt:lpstr>PowerPoint Presentation</vt:lpstr>
      <vt:lpstr>PowerPoint Presentation</vt:lpstr>
    </vt:vector>
  </TitlesOfParts>
  <Company>Cold Spring Harbor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of Gramene</dc:title>
  <dc:creator>Bo Wang</dc:creator>
  <cp:lastModifiedBy>Bo Wang</cp:lastModifiedBy>
  <cp:revision>20</cp:revision>
  <dcterms:created xsi:type="dcterms:W3CDTF">2013-07-09T18:16:22Z</dcterms:created>
  <dcterms:modified xsi:type="dcterms:W3CDTF">2013-07-10T15:35:21Z</dcterms:modified>
</cp:coreProperties>
</file>